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14" autoAdjust="0"/>
  </p:normalViewPr>
  <p:slideViewPr>
    <p:cSldViewPr>
      <p:cViewPr>
        <p:scale>
          <a:sx n="90" d="100"/>
          <a:sy n="90" d="100"/>
        </p:scale>
        <p:origin x="-140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Спецкурс «Советское государство и коренные народы Сибири и Дальнего Востока»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/>
          </a:bodyPr>
          <a:lstStyle/>
          <a:p>
            <a:r>
              <a:rPr lang="ru-RU" b="1" dirty="0" smtClean="0"/>
              <a:t>Вводная лекция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 smtClean="0"/>
              <a:t>Негидальцы</a:t>
            </a:r>
            <a:r>
              <a:rPr lang="ru-RU" sz="2800" dirty="0" smtClean="0"/>
              <a:t> проживают в нижнем Приамурье в бассейне нижнего течения реки </a:t>
            </a:r>
            <a:r>
              <a:rPr lang="ru-RU" sz="2800" dirty="0" err="1" smtClean="0"/>
              <a:t>Амгунь</a:t>
            </a:r>
            <a:endParaRPr lang="ru-RU" sz="2800" dirty="0"/>
          </a:p>
        </p:txBody>
      </p:sp>
      <p:pic>
        <p:nvPicPr>
          <p:cNvPr id="5" name="Содержимое 4" descr="нигедальц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7696"/>
            <a:ext cx="4059238" cy="3744608"/>
          </a:xfrm>
          <a:ln>
            <a:solidFill>
              <a:schemeClr val="bg1"/>
            </a:solidFill>
          </a:ln>
        </p:spPr>
      </p:pic>
      <p:pic>
        <p:nvPicPr>
          <p:cNvPr id="6" name="Содержимое 5" descr="нигедальцы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1140" y="1524000"/>
            <a:ext cx="3433357" cy="4572000"/>
          </a:xfr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2200" b="1" dirty="0" smtClean="0"/>
              <a:t>Орочи живут  в  основном в Хабаровском крае , преимущественно  в низовьях  реки  </a:t>
            </a:r>
            <a:r>
              <a:rPr lang="ru-RU" sz="2200" b="1" dirty="0" err="1" smtClean="0"/>
              <a:t>Тумнин</a:t>
            </a:r>
            <a:r>
              <a:rPr lang="ru-RU" sz="2200" b="1" dirty="0" smtClean="0"/>
              <a:t>  с  её  притоками (</a:t>
            </a:r>
            <a:r>
              <a:rPr lang="ru-RU" sz="2200" b="1" dirty="0" err="1" smtClean="0"/>
              <a:t>Ванинский</a:t>
            </a:r>
            <a:r>
              <a:rPr lang="ru-RU" sz="2200" b="1" dirty="0" smtClean="0"/>
              <a:t> район), и по  реке Хунгари,  притоку  Амура,  по  Амуру,  у  озера  </a:t>
            </a:r>
            <a:r>
              <a:rPr lang="ru-RU" sz="2200" b="1" dirty="0" err="1" smtClean="0"/>
              <a:t>Кизи</a:t>
            </a:r>
            <a:r>
              <a:rPr lang="ru-RU" sz="2200" b="1" dirty="0" smtClean="0"/>
              <a:t>  (Ульчский  район)</a:t>
            </a:r>
            <a:endParaRPr lang="ru-RU" sz="2200" dirty="0"/>
          </a:p>
        </p:txBody>
      </p:sp>
      <p:pic>
        <p:nvPicPr>
          <p:cNvPr id="5" name="Содержимое 4" descr="ороч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0381"/>
            <a:ext cx="4059238" cy="4059238"/>
          </a:xfrm>
          <a:ln>
            <a:solidFill>
              <a:schemeClr val="bg1"/>
            </a:solidFill>
          </a:ln>
        </p:spPr>
      </p:pic>
      <p:pic>
        <p:nvPicPr>
          <p:cNvPr id="6" name="Содержимое 5" descr="орочи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8182" y="2438400"/>
            <a:ext cx="4094787" cy="2895600"/>
          </a:xfr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Ороки</a:t>
            </a:r>
            <a:r>
              <a:rPr lang="ru-RU" sz="3200" dirty="0" smtClean="0"/>
              <a:t> проживают в основном в Сахалинской области и на острове Хоккайдо в Японии</a:t>
            </a:r>
            <a:endParaRPr lang="ru-RU" sz="3200" dirty="0"/>
          </a:p>
        </p:txBody>
      </p:sp>
      <p:pic>
        <p:nvPicPr>
          <p:cNvPr id="5" name="Содержимое 4" descr="оро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94879"/>
            <a:ext cx="3733800" cy="3707130"/>
          </a:xfrm>
        </p:spPr>
      </p:pic>
      <p:pic>
        <p:nvPicPr>
          <p:cNvPr id="6" name="Содержимое 5" descr="Uilta_Peop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1958" y="2438400"/>
            <a:ext cx="4659667" cy="2352675"/>
          </a:xfrm>
        </p:spPr>
      </p:pic>
      <p:sp>
        <p:nvSpPr>
          <p:cNvPr id="7" name="Прямоугольник 6"/>
          <p:cNvSpPr/>
          <p:nvPr/>
        </p:nvSpPr>
        <p:spPr>
          <a:xfrm>
            <a:off x="4572000" y="48006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Вооруженные </a:t>
            </a:r>
            <a:r>
              <a:rPr lang="ru-RU" dirty="0" err="1" smtClean="0"/>
              <a:t>ороки</a:t>
            </a:r>
            <a:r>
              <a:rPr lang="ru-RU" dirty="0" smtClean="0"/>
              <a:t>. Южный Сахалин. </a:t>
            </a:r>
          </a:p>
          <a:p>
            <a:r>
              <a:rPr lang="en-US" dirty="0" smtClean="0"/>
              <a:t>I </a:t>
            </a:r>
            <a:r>
              <a:rPr lang="ru-RU" dirty="0" smtClean="0"/>
              <a:t>половина </a:t>
            </a:r>
            <a:r>
              <a:rPr lang="en-US" dirty="0" smtClean="0"/>
              <a:t>XX </a:t>
            </a:r>
            <a:r>
              <a:rPr lang="ru-RU" dirty="0" smtClean="0"/>
              <a:t>века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200" dirty="0"/>
          </a:p>
        </p:txBody>
      </p:sp>
      <p:pic>
        <p:nvPicPr>
          <p:cNvPr id="5" name="Содержимое 4" descr="удэгеец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524000"/>
            <a:ext cx="2927939" cy="4572000"/>
          </a:xfrm>
          <a:ln>
            <a:solidFill>
              <a:schemeClr val="bg1"/>
            </a:solidFill>
          </a:ln>
        </p:spPr>
      </p:pic>
      <p:pic>
        <p:nvPicPr>
          <p:cNvPr id="6" name="Содержимое 5" descr="удэ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523205"/>
            <a:ext cx="3200399" cy="4495543"/>
          </a:xfrm>
          <a:ln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267200" y="601980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Семья: мужчина с двумя женами. Удэгейцы. Дальневосточный край, Приморская обл. Начало XX в.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524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Удэгейцы проживают на северо-востоке Приморского края и юго-востоке Хабаровского края, в основном, в горах и предгорьях Сихотэ-Алиня или у правых притоков Уссури и Амура. 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/>
              <a:t>Ульчи живут в девяти поселках в нижнем течении Амура (Ульчский район Хабаровского края)</a:t>
            </a:r>
            <a:endParaRPr lang="ru-RU" sz="3000" dirty="0"/>
          </a:p>
        </p:txBody>
      </p:sp>
      <p:pic>
        <p:nvPicPr>
          <p:cNvPr id="5" name="Содержимое 4" descr="ульч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8039" y="1524000"/>
            <a:ext cx="3337560" cy="4572000"/>
          </a:xfrm>
          <a:ln>
            <a:solidFill>
              <a:schemeClr val="bg1"/>
            </a:solidFill>
          </a:ln>
        </p:spPr>
      </p:pic>
      <p:pic>
        <p:nvPicPr>
          <p:cNvPr id="7" name="Содержимое 6" descr="ульчи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19733" y="1524000"/>
            <a:ext cx="3316171" cy="4571999"/>
          </a:xfrm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66800" y="6096000"/>
            <a:ext cx="215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Шаманка с бубном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Чукчи на огромной территории от Берингова моря до реки Индигирки и от Северного Ледовитого океана до рек Анадыря и </a:t>
            </a:r>
            <a:r>
              <a:rPr lang="ru-RU" sz="2400" dirty="0" err="1" smtClean="0"/>
              <a:t>Анюя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" name="Содержимое 4" descr="Chukch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09563"/>
            <a:ext cx="4059238" cy="2800874"/>
          </a:xfrm>
          <a:ln>
            <a:solidFill>
              <a:schemeClr val="bg1"/>
            </a:solidFill>
          </a:ln>
        </p:spPr>
      </p:pic>
      <p:pic>
        <p:nvPicPr>
          <p:cNvPr id="6" name="Содержимое 5" descr="chukchi1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  <a:ln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3434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Женщины-чукчи около яранги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Эвенки проживают в основном в Якутии и Красноярском крае, а также в Бурятии, Приамурье, Забайкалье, </a:t>
            </a:r>
            <a:r>
              <a:rPr lang="ru-RU" sz="2800" dirty="0" err="1" smtClean="0"/>
              <a:t>Приангарье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Содержимое 4" descr="эвен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32437"/>
            <a:ext cx="4059238" cy="2955125"/>
          </a:xfrm>
          <a:ln>
            <a:solidFill>
              <a:schemeClr val="bg1"/>
            </a:solidFill>
          </a:ln>
        </p:spPr>
      </p:pic>
      <p:pic>
        <p:nvPicPr>
          <p:cNvPr id="7" name="Содержимое 6" descr="эвен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02980" y="1524000"/>
            <a:ext cx="2949677" cy="4572000"/>
          </a:xfrm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66800" y="54864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Пастушка эвенкийская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43400" y="60960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Дети. Эвенки. Енисейская губ., Туруханский край. Начало XX в. 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Эвены  проживают  в  Республике  Саха  (Якутия) ,  в  Магаданской области ,  в  Камчатской  области  (в  Корякском  автономном  округе ), в  Чукотском автономном  округе , в  Хабаровском  крае </a:t>
            </a:r>
            <a:endParaRPr lang="ru-RU" sz="2000" dirty="0"/>
          </a:p>
        </p:txBody>
      </p:sp>
      <p:pic>
        <p:nvPicPr>
          <p:cNvPr id="5" name="Содержимое 4" descr="эвен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4509928" cy="2909631"/>
          </a:xfrm>
          <a:ln>
            <a:solidFill>
              <a:schemeClr val="bg1"/>
            </a:solidFill>
          </a:ln>
        </p:spPr>
      </p:pic>
      <p:pic>
        <p:nvPicPr>
          <p:cNvPr id="7" name="Содержимое 6" descr="even_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286000"/>
            <a:ext cx="4038600" cy="2819400"/>
          </a:xfrm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81000" y="5334000"/>
            <a:ext cx="411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Группа женщин в национальных костюмах. Эвены. Дальневосточный край, Охотский округ. Начало XX в. 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Эскимосы проживают от Гренландии и </a:t>
            </a:r>
            <a:r>
              <a:rPr lang="ru-RU" sz="2700" dirty="0" err="1" smtClean="0"/>
              <a:t>Нунавута</a:t>
            </a:r>
            <a:r>
              <a:rPr lang="ru-RU" sz="2700" dirty="0" smtClean="0"/>
              <a:t> (Канада) до Аляски (США) и восточного края Чукотки (Россия)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5" name="Содержимое 4" descr="eskimo-mother-and-bab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3175" y="1524000"/>
            <a:ext cx="3447288" cy="4572000"/>
          </a:xfrm>
        </p:spPr>
      </p:pic>
      <p:pic>
        <p:nvPicPr>
          <p:cNvPr id="7" name="Содержимое 6" descr="eskimos-rib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553162"/>
            <a:ext cx="3047999" cy="4597483"/>
          </a:xfrm>
        </p:spPr>
      </p:pic>
      <p:sp>
        <p:nvSpPr>
          <p:cNvPr id="6" name="Прямоугольник 5"/>
          <p:cNvSpPr/>
          <p:nvPr/>
        </p:nvSpPr>
        <p:spPr>
          <a:xfrm>
            <a:off x="1295400" y="6096001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Эскимосы Аляски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53000" y="6211669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Эскимосская женщина ловит рыбу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Юкагиры расселены, в основном, в бассейне реки Колымы, в Республике Якутия (Саха) , Чукотском автономном округе , Магаданской области </a:t>
            </a:r>
            <a:endParaRPr lang="ru-RU" sz="2400" dirty="0"/>
          </a:p>
        </p:txBody>
      </p:sp>
      <p:pic>
        <p:nvPicPr>
          <p:cNvPr id="5" name="Содержимое 4" descr="_______________ ______4404-1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775637"/>
            <a:ext cx="2438400" cy="3978077"/>
          </a:xfrm>
          <a:ln>
            <a:solidFill>
              <a:schemeClr val="bg1"/>
            </a:solidFill>
          </a:ln>
        </p:spPr>
      </p:pic>
      <p:pic>
        <p:nvPicPr>
          <p:cNvPr id="6" name="Содержимое 5" descr="Yukaghir_shama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03246" y="1795488"/>
            <a:ext cx="2521553" cy="3919512"/>
          </a:xfrm>
          <a:ln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105400" y="58674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Юкагирский шаман. 1902 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енные народы Хаб. кр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914400"/>
            <a:ext cx="4118899" cy="5479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Традиционные этносы Хабаровского края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леу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0691" y="1371600"/>
            <a:ext cx="6860309" cy="4527804"/>
          </a:xfrm>
          <a:ln w="6350">
            <a:solidFill>
              <a:schemeClr val="bg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Алеуты живут на Командорских островах, которые составляют Алеутский район Камчатского края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лютор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ln>
            <a:solidFill>
              <a:schemeClr val="bg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Алюторцы живут на севере Камчатского края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Ительмены проживают на западе полуострова Камчатка, в основном в </a:t>
            </a:r>
            <a:r>
              <a:rPr lang="ru-RU" sz="2400" dirty="0" err="1" smtClean="0"/>
              <a:t>Тигильском</a:t>
            </a:r>
            <a:r>
              <a:rPr lang="ru-RU" sz="2400" dirty="0" smtClean="0"/>
              <a:t> районе Камчатского края (2 296 человек) и в Магаданской области (643 человека).</a:t>
            </a:r>
            <a:endParaRPr lang="ru-RU" sz="2400" dirty="0"/>
          </a:p>
        </p:txBody>
      </p:sp>
      <p:pic>
        <p:nvPicPr>
          <p:cNvPr id="4" name="Содержимое 3" descr="ительмен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3993" y="1524000"/>
            <a:ext cx="3245652" cy="4572000"/>
          </a:xfrm>
        </p:spPr>
      </p:pic>
      <p:pic>
        <p:nvPicPr>
          <p:cNvPr id="6" name="Содержимое 5" descr="ительмены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524000"/>
            <a:ext cx="3048000" cy="4572000"/>
          </a:xfrm>
          <a:ln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724400" y="60960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Ительмен поселка Итиль Корякского края - главный шаман Камчатки Борис Жирков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Коряки компактно проживают в Камчатском крае, Магаданской области и Чукотском автономном округе России</a:t>
            </a:r>
            <a:endParaRPr lang="ru-RU" sz="2800" dirty="0"/>
          </a:p>
        </p:txBody>
      </p:sp>
      <p:pic>
        <p:nvPicPr>
          <p:cNvPr id="6" name="Содержимое 5" descr="коряки. 1915 г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4818" y="1522214"/>
            <a:ext cx="4574381" cy="3430786"/>
          </a:xfrm>
          <a:ln>
            <a:solidFill>
              <a:schemeClr val="bg1"/>
            </a:solidFill>
          </a:ln>
        </p:spPr>
      </p:pic>
      <p:pic>
        <p:nvPicPr>
          <p:cNvPr id="11" name="Содержимое 10" descr="коря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63798" y="1524000"/>
            <a:ext cx="2965802" cy="4794714"/>
          </a:xfrm>
          <a:ln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62000" y="5257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Шаманка (в центре) с группой коряков. Восточная Сибирь, Приморская обл., Петропавловская округа. Коряки. Собиратель В.К. Арсеньев 1915 г.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Кереки живут в Беринговском районе </a:t>
            </a:r>
            <a:br>
              <a:rPr lang="ru-RU" sz="2800" dirty="0" smtClean="0"/>
            </a:br>
            <a:r>
              <a:rPr lang="ru-RU" sz="2800" dirty="0" smtClean="0"/>
              <a:t>Чукотского автономного округа</a:t>
            </a:r>
            <a:br>
              <a:rPr lang="ru-RU" sz="2800" dirty="0" smtClean="0"/>
            </a:br>
            <a:r>
              <a:rPr lang="ru-RU" sz="2800" dirty="0" smtClean="0"/>
              <a:t>Осталось 8 человек (по данным переписи 2002 г.)</a:t>
            </a:r>
            <a:endParaRPr lang="ru-RU" sz="2800" dirty="0"/>
          </a:p>
        </p:txBody>
      </p:sp>
      <p:pic>
        <p:nvPicPr>
          <p:cNvPr id="5" name="Содержимое 4" descr="кереки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4276530" cy="3352800"/>
          </a:xfrm>
          <a:ln>
            <a:solidFill>
              <a:schemeClr val="bg1"/>
            </a:solidFill>
          </a:ln>
        </p:spPr>
      </p:pic>
      <p:pic>
        <p:nvPicPr>
          <p:cNvPr id="6" name="Содержимое 5" descr="кереки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2133600"/>
            <a:ext cx="4472781" cy="3354587"/>
          </a:xfr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Нанайцы проживают по берегам Амура и его притоков Уссури и </a:t>
            </a:r>
            <a:r>
              <a:rPr lang="ru-RU" sz="2800" dirty="0" err="1" smtClean="0"/>
              <a:t>Сунгари</a:t>
            </a:r>
            <a:r>
              <a:rPr lang="ru-RU" sz="2800" dirty="0" smtClean="0"/>
              <a:t> в России и Китае</a:t>
            </a:r>
            <a:endParaRPr lang="ru-RU" sz="2800" dirty="0"/>
          </a:p>
        </p:txBody>
      </p:sp>
      <p:pic>
        <p:nvPicPr>
          <p:cNvPr id="5" name="Содержимое 4" descr="нанаец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3306198" cy="4572000"/>
          </a:xfrm>
          <a:ln>
            <a:solidFill>
              <a:schemeClr val="bg1"/>
            </a:solidFill>
          </a:ln>
        </p:spPr>
      </p:pic>
      <p:pic>
        <p:nvPicPr>
          <p:cNvPr id="7" name="Содержимое 6" descr="Пасса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27911" y="1524000"/>
            <a:ext cx="3099816" cy="4572000"/>
          </a:xfrm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28600" y="6019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Молодой мужчина в праздничном </a:t>
            </a:r>
          </a:p>
          <a:p>
            <a:pPr algn="ctr"/>
            <a:r>
              <a:rPr lang="ru-RU" sz="1600" dirty="0" smtClean="0"/>
              <a:t>халате - "</a:t>
            </a:r>
            <a:r>
              <a:rPr lang="ru-RU" sz="1600" dirty="0" err="1" smtClean="0"/>
              <a:t>агатон</a:t>
            </a:r>
            <a:r>
              <a:rPr lang="ru-RU" sz="1600" dirty="0" smtClean="0"/>
              <a:t> - </a:t>
            </a:r>
            <a:r>
              <a:rPr lang="ru-RU" sz="1600" dirty="0" err="1" smtClean="0"/>
              <a:t>ангогди</a:t>
            </a:r>
            <a:r>
              <a:rPr lang="ru-RU" sz="1600" dirty="0" smtClean="0"/>
              <a:t>".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Нивхи проживают около устья реки Амур (Хабаровский край) и на острове Сахалин</a:t>
            </a:r>
            <a:endParaRPr lang="ru-RU" sz="3200" dirty="0"/>
          </a:p>
        </p:txBody>
      </p:sp>
      <p:pic>
        <p:nvPicPr>
          <p:cNvPr id="5" name="Содержимое 4" descr="нивх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4723677" cy="2271315"/>
          </a:xfrm>
          <a:ln>
            <a:solidFill>
              <a:schemeClr val="bg1"/>
            </a:solidFill>
          </a:ln>
        </p:spPr>
      </p:pic>
      <p:pic>
        <p:nvPicPr>
          <p:cNvPr id="6" name="Содержимое 5" descr="нивхи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810000"/>
            <a:ext cx="4059238" cy="2713891"/>
          </a:xfrm>
          <a:ln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04800" y="403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Нивхи в традиционных костюмах. Южный Сахалин, 1-я половина XX века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414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Вводная лекция </vt:lpstr>
      <vt:lpstr>Традиционные этносы Хабаровского края </vt:lpstr>
      <vt:lpstr>Алеуты живут на Командорских островах, которые составляют Алеутский район Камчатского края</vt:lpstr>
      <vt:lpstr>Алюторцы живут на севере Камчатского края</vt:lpstr>
      <vt:lpstr>Ительмены проживают на западе полуострова Камчатка, в основном в Тигильском районе Камчатского края (2 296 человек) и в Магаданской области (643 человека).</vt:lpstr>
      <vt:lpstr>Коряки компактно проживают в Камчатском крае, Магаданской области и Чукотском автономном округе России</vt:lpstr>
      <vt:lpstr>Кереки живут в Беринговском районе  Чукотского автономного округа Осталось 8 человек (по данным переписи 2002 г.)</vt:lpstr>
      <vt:lpstr>Нанайцы проживают по берегам Амура и его притоков Уссури и Сунгари в России и Китае</vt:lpstr>
      <vt:lpstr>Нивхи проживают около устья реки Амур (Хабаровский край) и на острове Сахалин</vt:lpstr>
      <vt:lpstr>Негидальцы проживают в нижнем Приамурье в бассейне нижнего течения реки Амгунь</vt:lpstr>
      <vt:lpstr>                                                   Орочи живут  в  основном в Хабаровском крае , преимущественно  в низовьях  реки  Тумнин  с  её  притоками (Ванинский район), и по  реке Хунгари,  притоку  Амура,  по  Амуру,  у  озера  Кизи  (Ульчский  район)</vt:lpstr>
      <vt:lpstr>Ороки проживают в основном в Сахалинской области и на острове Хоккайдо в Японии</vt:lpstr>
      <vt:lpstr>         </vt:lpstr>
      <vt:lpstr>Ульчи живут в девяти поселках в нижнем течении Амура (Ульчский район Хабаровского края)</vt:lpstr>
      <vt:lpstr>Чукчи на огромной территории от Берингова моря до реки Индигирки и от Северного Ледовитого океана до рек Анадыря и Анюя. </vt:lpstr>
      <vt:lpstr>Эвенки проживают в основном в Якутии и Красноярском крае, а также в Бурятии, Приамурье, Забайкалье, Приангарье </vt:lpstr>
      <vt:lpstr>Эвены  проживают  в  Республике  Саха  (Якутия) ,  в  Магаданской области ,  в  Камчатской  области  (в  Корякском  автономном  округе ), в  Чукотском автономном  округе , в  Хабаровском  крае </vt:lpstr>
      <vt:lpstr>  Эскимосы проживают от Гренландии и Нунавута (Канада) до Аляски (США) и восточного края Чукотки (Россия) </vt:lpstr>
      <vt:lpstr>Юкагиры расселены, в основном, в бассейне реки Колымы, в Республике Якутия (Саха) , Чукотском автономном округе , Магаданской области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Вводная лекция</dc:title>
  <cp:lastModifiedBy>Норна</cp:lastModifiedBy>
  <cp:revision>21</cp:revision>
  <dcterms:modified xsi:type="dcterms:W3CDTF">2012-10-28T04:48:05Z</dcterms:modified>
</cp:coreProperties>
</file>