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9B36"/>
    <a:srgbClr val="FDA1E3"/>
    <a:srgbClr val="C228A5"/>
    <a:srgbClr val="FF98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1E66-2175-4ECB-B63D-EB84CE066CA9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ED1B-6011-47F3-B7D9-7F98742DE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7F07-FD17-4525-8AB4-8235B6554DCF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D125-449A-436A-9ADE-69D379A07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73A5-024A-49CE-AAA7-DC266ECB63C0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8AE7-10AE-452C-8BE3-26F2ECD4E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E3F8-64AA-4B6A-8C48-DB85C52B02F3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D34E-0829-4E7F-B2F0-A3447760B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006D-A475-4565-BCF2-ADBC258F9F4A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E0A7-6262-4B21-9A4A-BCB056547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4D99-AB02-4DB4-A280-24E0019E7319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7728-59B8-4C3A-8BB3-06E60F300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136F-F7B1-4C08-A8B3-C187496D0551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2B33-90AD-47A7-932F-71A338163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8C63-FBAD-4CC4-9564-32A5FB782549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9D71-CA5A-457C-885C-4CACA2A8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F6A0-A265-49B8-BF3D-97C8C297AFF7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0F69-CA7A-46AE-B4CC-6E3CC828D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0859-55C9-4133-861C-E992BE4B115E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5D83-F1C3-430A-9331-0F56EB9F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9EB8-B13A-4740-AC7C-E50E5B9AE4FC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2B30-F227-4CC5-96BE-58ED5B44C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DD1171-049F-4C4A-B269-F88FE01FAC87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28A5F10-EE12-47AA-A3C4-12F29173B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50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4929190" cy="5143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Тыл - Фронту: Военная и экономическая роль коренных малочисленных народов Дальнего востока в период великой отечественной войны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5" name="Рисунок 3" descr="Советский снайпер Максим Пасс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500063"/>
            <a:ext cx="36687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vostokmedia.com/files/Image/news/73739_l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980" b="1980"/>
          <a:stretch>
            <a:fillRect/>
          </a:stretch>
        </p:blipFill>
        <p:spPr>
          <a:xfrm>
            <a:off x="571472" y="714356"/>
            <a:ext cx="4429156" cy="5286412"/>
          </a:xfrm>
          <a:noFill/>
          <a:ln w="9525">
            <a:noFill/>
          </a:ln>
        </p:spPr>
      </p:pic>
      <p:sp>
        <p:nvSpPr>
          <p:cNvPr id="4099" name="Текст 5"/>
          <p:cNvSpPr>
            <a:spLocks noGrp="1"/>
          </p:cNvSpPr>
          <p:nvPr>
            <p:ph type="body" sz="half" idx="2"/>
          </p:nvPr>
        </p:nvSpPr>
        <p:spPr>
          <a:xfrm>
            <a:off x="5143500" y="928688"/>
            <a:ext cx="3786188" cy="5143500"/>
          </a:xfrm>
        </p:spPr>
        <p:txBody>
          <a:bodyPr/>
          <a:lstStyle/>
          <a:p>
            <a:pPr algn="just" eaLnBrk="1" hangingPunct="1"/>
            <a:r>
              <a:rPr lang="ru-RU" sz="2400" b="1" i="1" smtClean="0">
                <a:solidFill>
                  <a:srgbClr val="002060"/>
                </a:solidFill>
              </a:rPr>
              <a:t>Максим Пассар спустя 68 лет после смерти стал Героем России.  Официальным указ Президента страны №199 «О присвоении звания Героя РФ» был  подписан 16 февраля 2010 года. Звезда Героя была вручена племянникам Максима Пассара, 8 мая в 15 часов дня 2010 года в здании комплекса «Платинум Арена».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7"/>
          <p:cNvSpPr>
            <a:spLocks noGrp="1"/>
          </p:cNvSpPr>
          <p:nvPr>
            <p:ph type="body" idx="1"/>
          </p:nvPr>
        </p:nvSpPr>
        <p:spPr>
          <a:xfrm>
            <a:off x="2714625" y="6143625"/>
            <a:ext cx="585787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Открытие мемориальной доски</a:t>
            </a:r>
          </a:p>
        </p:txBody>
      </p:sp>
      <p:pic>
        <p:nvPicPr>
          <p:cNvPr id="5123" name="Содержимое 9" descr="http://naischool.ucoz.ru/1septembe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500063"/>
            <a:ext cx="3916362" cy="5326062"/>
          </a:xfrm>
        </p:spPr>
      </p:pic>
      <p:pic>
        <p:nvPicPr>
          <p:cNvPr id="5124" name="Содержимое 10" descr="http://naischool.ucoz.ru/open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8" y="500063"/>
            <a:ext cx="3735387" cy="52593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286412" cy="4286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В гродековском музее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http://naischool.ucoz.ru/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785786" y="714356"/>
            <a:ext cx="5272086" cy="3786214"/>
          </a:xfrm>
          <a:noFill/>
          <a:ln w="9525">
            <a:solidFill>
              <a:schemeClr val="accent1"/>
            </a:solidFill>
          </a:ln>
        </p:spPr>
      </p:pic>
      <p:pic>
        <p:nvPicPr>
          <p:cNvPr id="6148" name="Рисунок 8" descr="http://naischool.ucoz.ru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714375"/>
            <a:ext cx="2733675" cy="3714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4500563"/>
            <a:ext cx="86439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1939 г. на Дальнем Востоке состоялся первый призыв малочисленных народов в Красную Армию на добровольной основе. В первый день войны в Нанайский райвоенкомат было подано более 300 заявлений от представителей коренных народов. Среди нанайцев 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ульчей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участники войны составили 8% от их общей численности.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Каждый 15-й имел офицерское звание, 60% воинов были коммунистами, 27% — комсомольцами. За годы войны более 2 тыс. представителей коренных народов Дальнего Востока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были награждены орденами и медалями.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313" y="142875"/>
            <a:ext cx="8715375" cy="35718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Александр Падалиевич Пассар   Максим Александрович Пассар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1" name="Рисунок 10" descr="ПассарМаксим Александ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00063"/>
            <a:ext cx="3786188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0" descr="ПассарАлександр Падали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500063"/>
            <a:ext cx="40592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" y="5500688"/>
            <a:ext cx="86439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Желание стать снайперами было всеобщим. Многие отлично владели пулеметами. На пунктах всевобуча и районе своими руками было изготовлено 18 макетов танков, 1292 пары лыж 1488 макетов винтовок, 1391 граната, оборудовано 20 штурмовых полос.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aischool.ucoz.ru/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428596" y="714356"/>
            <a:ext cx="5486400" cy="3962400"/>
          </a:xfrm>
          <a:noFill/>
          <a:ln w="9525">
            <a:noFill/>
          </a:ln>
        </p:spPr>
      </p:pic>
      <p:sp>
        <p:nvSpPr>
          <p:cNvPr id="8195" name="Текст 2"/>
          <p:cNvSpPr>
            <a:spLocks noGrp="1"/>
          </p:cNvSpPr>
          <p:nvPr>
            <p:ph type="body" sz="half" idx="2"/>
          </p:nvPr>
        </p:nvSpPr>
        <p:spPr>
          <a:xfrm>
            <a:off x="928688" y="5786438"/>
            <a:ext cx="7500937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2060"/>
                </a:solidFill>
              </a:rPr>
              <a:t>На Родине в поселке Найхин в честь Максима Пассара названа средняя школа и Дом культуры. </a:t>
            </a:r>
          </a:p>
        </p:txBody>
      </p:sp>
      <p:pic>
        <p:nvPicPr>
          <p:cNvPr id="8196" name="Рисунок 5" descr="уОБКРЕТ нБЛУЙН рБУУБ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500188"/>
            <a:ext cx="2881312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A1E3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5786454"/>
            <a:ext cx="8286808" cy="857256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+mn-lt"/>
              </a:rPr>
              <a:t>Традиционные этносы внесли огромный вклад в дело победы, за годы войны они собрали  и отправили на фронт  теплые вещи: полушубки, валенки, меховые чулки, шапки, одеяла.</a:t>
            </a:r>
            <a:endParaRPr lang="ru-RU" sz="1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pic>
        <p:nvPicPr>
          <p:cNvPr id="9222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82867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28A5"/>
            </a:gs>
            <a:gs pos="13000">
              <a:schemeClr val="accent4">
                <a:lumMod val="75000"/>
              </a:schemeClr>
            </a:gs>
            <a:gs pos="21001">
              <a:schemeClr val="accent6">
                <a:lumMod val="75000"/>
              </a:schemeClr>
            </a:gs>
            <a:gs pos="63000">
              <a:srgbClr val="FEE7F2"/>
            </a:gs>
            <a:gs pos="67000">
              <a:schemeClr val="accent3">
                <a:lumMod val="60000"/>
                <a:lumOff val="40000"/>
              </a:schemeClr>
            </a:gs>
            <a:gs pos="69000">
              <a:srgbClr val="C50849"/>
            </a:gs>
            <a:gs pos="82001">
              <a:srgbClr val="B43E85"/>
            </a:gs>
            <a:gs pos="100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Экономическая помощь аборигенов</a:t>
            </a:r>
            <a:endParaRPr lang="ru-RU" sz="32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00125"/>
            <a:ext cx="8215313" cy="5643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FDA1E3"/>
            </a:gs>
            <a:gs pos="52000">
              <a:srgbClr val="E69B36"/>
            </a:gs>
            <a:gs pos="73000">
              <a:srgbClr val="EE3F17"/>
            </a:gs>
            <a:gs pos="88000">
              <a:schemeClr val="accent4">
                <a:lumMod val="75000"/>
              </a:schemeClr>
            </a:gs>
            <a:gs pos="100000">
              <a:srgbClr val="A603AB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11270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82280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242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      Тыл - Фронту: Военная и экономическая роль коренных малочисленных народов Дальнего востока в период великой отечественной войны  </vt:lpstr>
      <vt:lpstr>Слайд 2</vt:lpstr>
      <vt:lpstr>Слайд 3</vt:lpstr>
      <vt:lpstr>В гродековском музее</vt:lpstr>
      <vt:lpstr>Слайд 5</vt:lpstr>
      <vt:lpstr>Слайд 6</vt:lpstr>
      <vt:lpstr>Традиционные этносы внесли огромный вклад в дело победы, за годы войны они собрали  и отправили на фронт  теплые вещи: полушубки, валенки, меховые чулки, шапки, одеяла.</vt:lpstr>
      <vt:lpstr>Экономическая помощь аборигенов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Тыл – фронту: помощь коренных малочисленных народов Дальнего Востока в великой отечественной войне</dc:title>
  <dc:creator>Ахметова А.В.</dc:creator>
  <cp:lastModifiedBy>Ahmetova.AV</cp:lastModifiedBy>
  <cp:revision>29</cp:revision>
  <dcterms:created xsi:type="dcterms:W3CDTF">2011-03-12T23:47:19Z</dcterms:created>
  <dcterms:modified xsi:type="dcterms:W3CDTF">2015-09-28T01:12:36Z</dcterms:modified>
</cp:coreProperties>
</file>