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57" r:id="rId4"/>
    <p:sldId id="263" r:id="rId5"/>
    <p:sldId id="258" r:id="rId6"/>
    <p:sldId id="260" r:id="rId7"/>
    <p:sldId id="259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3" r:id="rId17"/>
    <p:sldId id="304" r:id="rId18"/>
    <p:sldId id="306" r:id="rId19"/>
    <p:sldId id="305" r:id="rId20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A178F88-0BD1-4FCC-8840-A1D64C333AD8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6A54337-0862-4A94-BDF9-7044F87C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8F88-0BD1-4FCC-8840-A1D64C333AD8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4337-0862-4A94-BDF9-7044F87C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EA178F88-0BD1-4FCC-8840-A1D64C333AD8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6A54337-0862-4A94-BDF9-7044F87C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8F88-0BD1-4FCC-8840-A1D64C333AD8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4337-0862-4A94-BDF9-7044F87C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178F88-0BD1-4FCC-8840-A1D64C333AD8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36A54337-0862-4A94-BDF9-7044F87C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8F88-0BD1-4FCC-8840-A1D64C333AD8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4337-0862-4A94-BDF9-7044F87C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8F88-0BD1-4FCC-8840-A1D64C333AD8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4337-0862-4A94-BDF9-7044F87C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8F88-0BD1-4FCC-8840-A1D64C333AD8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4337-0862-4A94-BDF9-7044F87C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178F88-0BD1-4FCC-8840-A1D64C333AD8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4337-0862-4A94-BDF9-7044F87C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8F88-0BD1-4FCC-8840-A1D64C333AD8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4337-0862-4A94-BDF9-7044F87C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8F88-0BD1-4FCC-8840-A1D64C333AD8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54337-0862-4A94-BDF9-7044F87CC9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A178F88-0BD1-4FCC-8840-A1D64C333AD8}" type="datetimeFigureOut">
              <a:rPr lang="ru-RU" smtClean="0"/>
              <a:pPr/>
              <a:t>23.12.2016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6A54337-0862-4A94-BDF9-7044F87CC9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sz="2400" i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Этнические мотивы в современном костюме как элемент национального </a:t>
            </a:r>
            <a:r>
              <a:rPr lang="ru-RU" sz="2400" i="1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брендинга</a:t>
            </a:r>
            <a:endParaRPr lang="ru-RU" sz="2400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Студент 2РОб-1 Д.А. Кожушко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Руководитель Я.С. Иващенко</a:t>
            </a:r>
          </a:p>
          <a:p>
            <a:endParaRPr lang="ru-RU" dirty="0"/>
          </a:p>
        </p:txBody>
      </p:sp>
      <p:pic>
        <p:nvPicPr>
          <p:cNvPr id="1030" name="Picture 6" descr="C:\Users\Компутер\Desktop\Этничекий-стиль-в-одежде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577681"/>
            <a:ext cx="4360022" cy="2280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Компутер\Desktop\Этничекий-стиль-в-одежде-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3141550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C:\Users\Компутер\Desktop\1395655698_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32"/>
            <a:ext cx="2717767" cy="4076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Постмодернизм и мода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Иронический историзм В.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Вествуд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54013" y="1124744"/>
            <a:ext cx="7239000" cy="484632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иронически переосмысливала моду XVIII — XIX вв. со словами «единственный путь в будущее — это оглянуться назад». Фасад бутика «Конец света» украсили часы, идущие в обратную сторону.</a:t>
            </a:r>
          </a:p>
        </p:txBody>
      </p:sp>
      <p:pic>
        <p:nvPicPr>
          <p:cNvPr id="2052" name="Picture 4" descr="Фотографии Вивьен Веству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663" y="3178915"/>
            <a:ext cx="2397902" cy="3596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Фотографии Вивьен Веству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9" y="3284983"/>
            <a:ext cx="2407187" cy="3490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Вивьен Вествуд фот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26" y="116632"/>
            <a:ext cx="1776890" cy="2506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Фотографии Вивьен Веству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62" y="3381610"/>
            <a:ext cx="2637544" cy="3394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743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8281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Гальяно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деконструктивизм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097" y="1594013"/>
            <a:ext cx="7239000" cy="484632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1987 году Джон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Гальяно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представил коллекцию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Бланш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Дюбуа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 стиле работ японских модельеров-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деконструктивистов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таких как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Йоши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Ямамото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Кавакубо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098" name="Picture 2" descr="Показ коллекции John Galliano весна-лето 19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518" y="3314959"/>
            <a:ext cx="2595364" cy="3529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оллекция John Galliano осень-зима 1994/19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" y="3352699"/>
            <a:ext cx="2338537" cy="3505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Показ коллекции Christian Dior весна-лето 19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14959"/>
            <a:ext cx="2359351" cy="3528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Джон Гальян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99" y="102932"/>
            <a:ext cx="2040161" cy="2720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46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Ф. </a:t>
            </a:r>
            <a:r>
              <a:rPr lang="ru-RU" dirty="0" err="1">
                <a:solidFill>
                  <a:schemeClr val="tx1"/>
                </a:solidFill>
              </a:rPr>
              <a:t>Москино</a:t>
            </a:r>
            <a:r>
              <a:rPr lang="ru-RU" dirty="0">
                <a:solidFill>
                  <a:schemeClr val="tx1"/>
                </a:solidFill>
              </a:rPr>
              <a:t> и Ирония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1625" y="1335176"/>
            <a:ext cx="7239000" cy="484632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декорировал наряды аппликациями в виде яичницы, медведей, столовых приборов. В своих интервью дизайнер подчеркивал, что хочет, чтобы люди относились к моде с иронией.</a:t>
            </a:r>
          </a:p>
        </p:txBody>
      </p:sp>
      <p:pic>
        <p:nvPicPr>
          <p:cNvPr id="5124" name="Picture 4" descr="Франко Моски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20040"/>
            <a:ext cx="1855373" cy="2788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Модель в одежде из коллекции Moschino (1980-е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37" y="3522725"/>
            <a:ext cx="2232248" cy="3304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Модель в одежде из коллекции Moschino (1980-е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22725"/>
            <a:ext cx="2568922" cy="33314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Модель в одежде из коллекции Moschino (1980-е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232" y="3522724"/>
            <a:ext cx="2650795" cy="33043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915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цитирования в моде</a:t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1970 и 2016</a:t>
            </a:r>
          </a:p>
        </p:txBody>
      </p:sp>
      <p:pic>
        <p:nvPicPr>
          <p:cNvPr id="6146" name="Picture 2" descr="http://fusion-of-styles.ru/wp-content/uploads/2014/12/a11b7c0dbda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8756"/>
            <a:ext cx="3343275" cy="4762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modagid.ru/files/photos/imgs/212/212852/large_2015-06-06_214925.jpg?1433620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16831"/>
            <a:ext cx="4377798" cy="4006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812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Цитирование в </a:t>
            </a:r>
            <a:r>
              <a:rPr lang="ru-RU" dirty="0" err="1">
                <a:solidFill>
                  <a:schemeClr val="tx1"/>
                </a:solidFill>
              </a:rPr>
              <a:t>этноодежде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dayfun.ru/wp-content/uploads/2014/11/%D0%9A%D0%B0%D0%BA-%D1%80%D0%B8%D1%81%D0%BE%D0%B2%D0%B0%D1%82%D1%8C-%D0%BD%D0%B0%D1%80%D0%BE%D0%B4%D0%BD%D1%8B%D0%B9-%D0%BA%D0%BE%D1%81%D1%82%D1%8E%D0%BC-%D0%BA%D0%B0%D1%80%D0%B0%D0%BD%D0%B4%D0%B0%D1%88%D0%BE%D0%B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060848"/>
            <a:ext cx="4423780" cy="4630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vplate.ru/images/article/orig/2015/06/svadebnoe-plate-v-russkom-narodnom-stile-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772816"/>
            <a:ext cx="3393030" cy="5085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335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Этномотивы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принты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декоративный узор на современной одежде и обуви </a:t>
            </a:r>
          </a:p>
        </p:txBody>
      </p:sp>
      <p:pic>
        <p:nvPicPr>
          <p:cNvPr id="8194" name="Picture 2" descr="Мотивы гжель в сегодняшней моде – даже в Голливуде и на подиумах! — фото 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63040"/>
            <a:ext cx="3231092" cy="4846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0" y="2084038"/>
            <a:ext cx="4860032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7022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Знаменитости в </a:t>
            </a:r>
            <a:r>
              <a:rPr lang="ru-RU" dirty="0" err="1">
                <a:solidFill>
                  <a:schemeClr val="tx1"/>
                </a:solidFill>
              </a:rPr>
              <a:t>этноодежде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 descr="_katy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63040"/>
            <a:ext cx="57150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2 (2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6850" y="2276872"/>
            <a:ext cx="2597150" cy="3590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2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140968"/>
            <a:ext cx="268478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3200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этнокостюма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атрибутивно-идеологического символа в международной политике:  Саммит АТЭС. Шанхай, Сантьяго, Бали (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индонезия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скачанные файлы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210" y="1340768"/>
            <a:ext cx="2962672" cy="2380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644_html_ma655c0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288" y="3887495"/>
            <a:ext cx="2794248" cy="297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6927777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63888" y="2852936"/>
            <a:ext cx="4854575" cy="296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3202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макошь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Макошь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‒ первый и пока единственный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этнопоказ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местных молодых мастеров города Комсомольска-на-Амуре;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этномотивы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современной одежде привлекают молодежь своей оригинальностью и неповторимостью, что подчеркивает индивидуальность личности;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натуральный материал для создания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этноодежды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Молодые дизайнеры могут стать законодателями мод в своём регионе и продвигать этнические новинки на потребительском рынке;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Макошь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малозатратный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бюджетный проект;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452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Этника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творчестве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комсомольчан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участников проекта «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Макошь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1026" name="Picture 2" descr="http://cs631624.vk.me/v631624710/2674e/Etb1dgeG2u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38914"/>
            <a:ext cx="4045812" cy="365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s631121.vk.me/v631121294/3469f/YiKO44hELG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726" y="1556468"/>
            <a:ext cx="2040161" cy="185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s608226.vk.me/v608226294/43fe/joCL4IzMri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121" y="1487774"/>
            <a:ext cx="3168352" cy="42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s623124.vk.me/v623124840/196c1/prVc7kLTCk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9" y="1563295"/>
            <a:ext cx="2711123" cy="407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5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7344816" cy="5976664"/>
          </a:xfrm>
        </p:spPr>
        <p:txBody>
          <a:bodyPr>
            <a:normAutofit fontScale="25000" lnSpcReduction="20000"/>
          </a:bodyPr>
          <a:lstStyle/>
          <a:p>
            <a:r>
              <a:rPr lang="ru-RU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заключается в комплексном исследовании явления </a:t>
            </a:r>
            <a:r>
              <a:rPr lang="ru-RU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этники</a:t>
            </a: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строении современного костюма как элемента национального </a:t>
            </a:r>
            <a:r>
              <a:rPr lang="ru-RU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брендинга</a:t>
            </a: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</a:t>
            </a: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изучить современную культуру как социально-культурное пространство, где возникает явление «</a:t>
            </a:r>
            <a:r>
              <a:rPr lang="ru-RU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этника</a:t>
            </a: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рассмотреть особенности строения и функции современного костюма;</a:t>
            </a:r>
          </a:p>
          <a:p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выявить закономерности развития современной моды;</a:t>
            </a:r>
          </a:p>
          <a:p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дать характеристику основным направлениям этнического стиля в российском костюме;</a:t>
            </a:r>
          </a:p>
          <a:p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изучить славянский костюм и костюм других народов России как элемент национального </a:t>
            </a:r>
            <a:r>
              <a:rPr lang="ru-RU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брендинга</a:t>
            </a: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описать принципы работы рекламы в </a:t>
            </a:r>
            <a:r>
              <a:rPr lang="ru-RU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фэшн</a:t>
            </a: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-индустрии;</a:t>
            </a:r>
          </a:p>
          <a:p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создать проект и практические рекомендации к реализации PR-проектов в </a:t>
            </a:r>
            <a:r>
              <a:rPr lang="ru-RU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фэшн</a:t>
            </a:r>
            <a:r>
              <a:rPr lang="ru-RU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-индустрии.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0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72390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Этника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– свод, обычаев, песен, танцев, материальной культуры любого народа; </a:t>
            </a:r>
          </a:p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предметы декора и мебели из экзотических стран, например, расписные хохломские ложки и плошки, вышитые крестиком скатерти и салфетки, сплетенные вручную; </a:t>
            </a:r>
          </a:p>
        </p:txBody>
      </p:sp>
      <p:pic>
        <p:nvPicPr>
          <p:cNvPr id="2050" name="Picture 2" descr="C:\Users\Компутер\Desktop\247b6f95024acacb9e1c80decc27ce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464047"/>
            <a:ext cx="2393953" cy="2393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Компутер\Desktop\a219cf86b8ed8a022f53274cfcacd1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786322"/>
            <a:ext cx="2857500" cy="19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7239000" cy="484632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Главная жизненная цель хиппи – слияние духа с природой, что выражалось во всём. Хиппи решили создать свою линию одежды, которая не сковывала бы их движения.</a:t>
            </a:r>
          </a:p>
        </p:txBody>
      </p:sp>
      <p:pic>
        <p:nvPicPr>
          <p:cNvPr id="4" name="Содержимое 3" descr="C:\Users\Компутер\Desktop\0_12a9d3_8df92c05_XL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3520"/>
            <a:ext cx="6705628" cy="400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Ив Сен Лоран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Использовались мотивы Африки, Перу, Древнего Китая, Марокко, русские и индийские. Материал для аксессуаров и декора одежды: лен, дерево, солома и стекло. </a:t>
            </a:r>
          </a:p>
        </p:txBody>
      </p:sp>
      <p:pic>
        <p:nvPicPr>
          <p:cNvPr id="6" name="Содержимое 3" descr="C:\Users\Компутер\Desktop\0_12cef3_504432a9_orig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3429000"/>
            <a:ext cx="5072098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Жан-Поль </a:t>
            </a:r>
            <a:r>
              <a:rPr lang="ru-RU" sz="4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готье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Этнический стиль становится основой почерка мастера. Уличная повседневность стала источником вдохновения на такие коллекции, как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Рабби-шик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», «Большое путешествие, «Африканская сага», «Монголы». </a:t>
            </a:r>
          </a:p>
        </p:txBody>
      </p:sp>
      <p:pic>
        <p:nvPicPr>
          <p:cNvPr id="6" name="Содержимое 3" descr="C:\Users\Компутер\Desktop\63140_49060-500x0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714752"/>
            <a:ext cx="428628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Кэндзо</a:t>
            </a:r>
            <a:r>
              <a:rPr lang="ru-RU" sz="4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Такада</a:t>
            </a:r>
            <a:endParaRPr lang="ru-RU" sz="4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Синтез покроя кимоно и скандинавских, южноамериканских, восточных элементов. Сочетание вещей из разных стилей: испанское болеро, индейская бахрома, русские косоворотки</a:t>
            </a:r>
          </a:p>
        </p:txBody>
      </p:sp>
      <p:pic>
        <p:nvPicPr>
          <p:cNvPr id="6" name="Содержимое 3" descr="C:\Users\Компутер\Desktop\40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286125"/>
            <a:ext cx="476250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n w="500"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Вячеслав Зайцев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одежды, прототипами которой послужили кафтаны, поневы, сарафаны.</a:t>
            </a:r>
          </a:p>
        </p:txBody>
      </p:sp>
      <p:pic>
        <p:nvPicPr>
          <p:cNvPr id="4" name="Объект 3" descr="12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4392488" cy="3008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93620852_4518373_66367289004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9992" y="2708920"/>
            <a:ext cx="4513337" cy="3280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185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Дарья Разумихина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и костюмы полностью выполнены из отечественных тканей, вологодских кружев и тесьмы. </a:t>
            </a:r>
          </a:p>
        </p:txBody>
      </p:sp>
      <p:pic>
        <p:nvPicPr>
          <p:cNvPr id="4" name="Picture 6" descr="http://cs628331.vk.me/v628331835/361f6/_Heq3aIjZF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16309"/>
            <a:ext cx="2304256" cy="35394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cdn-nus-1.pinme.ru/tumb/222/photo/c3/7d/c37de4553da941c32b3d8c518c4e5b4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219" y="2916309"/>
            <a:ext cx="2114550" cy="3705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snob.ru/i/indoc/8e/blog_entry_2401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724" y="3331088"/>
            <a:ext cx="3726507" cy="2709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853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15">
      <a:dk1>
        <a:sysClr val="windowText" lastClr="000000"/>
      </a:dk1>
      <a:lt1>
        <a:sysClr val="window" lastClr="FFFFFF"/>
      </a:lt1>
      <a:dk2>
        <a:srgbClr val="FDD1B1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441627"/>
      </a:accent4>
      <a:accent5>
        <a:srgbClr val="CF6DA4"/>
      </a:accent5>
      <a:accent6>
        <a:srgbClr val="FA8D3D"/>
      </a:accent6>
      <a:hlink>
        <a:srgbClr val="892D4E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1069</TotalTime>
  <Words>505</Words>
  <Application>Microsoft Office PowerPoint</Application>
  <PresentationFormat>Экран (4:3)</PresentationFormat>
  <Paragraphs>43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Этнические мотивы в современном костюме как элемент национального брендинга</vt:lpstr>
      <vt:lpstr>Презентация PowerPoint</vt:lpstr>
      <vt:lpstr>Презентация PowerPoint</vt:lpstr>
      <vt:lpstr>Презентация PowerPoint</vt:lpstr>
      <vt:lpstr>Ив Сен Лоран</vt:lpstr>
      <vt:lpstr>Жан-Поль готье</vt:lpstr>
      <vt:lpstr>Кэндзо Такада</vt:lpstr>
      <vt:lpstr>Вячеслав Зайцев</vt:lpstr>
      <vt:lpstr>Дарья Разумихина</vt:lpstr>
      <vt:lpstr>Постмодернизм и мода Иронический историзм В. Вествуд </vt:lpstr>
      <vt:lpstr>Дж. Гальяно и деконструктивизм </vt:lpstr>
      <vt:lpstr>Ф. Москино и Ирония</vt:lpstr>
      <vt:lpstr>Примеры цитирования в моде 1970 и 2016</vt:lpstr>
      <vt:lpstr>Цитирование в этноодежде</vt:lpstr>
      <vt:lpstr>Этномотивы, принты и декоративный узор на современной одежде и обуви </vt:lpstr>
      <vt:lpstr>Знаменитости в этноодежде</vt:lpstr>
      <vt:lpstr>   Использование этнокостюма как атрибутивно-идеологического символа в международной политике:  Саммит АТЭС. Шанхай, Сантьяго, Бали (индонезия)  </vt:lpstr>
      <vt:lpstr>Pr-Проект «макошь» Уникальность проекта:</vt:lpstr>
      <vt:lpstr>Этника в творчестве комсомольчан, участников проекта «Макошь»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Диалогичность современного костюма.</dc:title>
  <dc:creator>Компутер</dc:creator>
  <cp:lastModifiedBy>Admin</cp:lastModifiedBy>
  <cp:revision>71</cp:revision>
  <cp:lastPrinted>2016-12-23T04:38:49Z</cp:lastPrinted>
  <dcterms:created xsi:type="dcterms:W3CDTF">2015-11-30T09:50:44Z</dcterms:created>
  <dcterms:modified xsi:type="dcterms:W3CDTF">2016-12-23T04:44:37Z</dcterms:modified>
</cp:coreProperties>
</file>