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6C91A1-1C20-4B70-BC03-665C45A61BB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9C7711-3CAF-4AA1-9770-962FA00A1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723468" cy="24982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«Формирование рыночной среды в сфере хозяйственной деятельности традиционных этносов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8487" y="3849971"/>
            <a:ext cx="5712179" cy="751502"/>
          </a:xfrm>
        </p:spPr>
        <p:txBody>
          <a:bodyPr/>
          <a:lstStyle/>
          <a:p>
            <a:r>
              <a:rPr lang="ru-RU" smtClean="0"/>
              <a:t>Лекция № 7.2</a:t>
            </a:r>
            <a:endParaRPr lang="ru-RU" dirty="0"/>
          </a:p>
        </p:txBody>
      </p:sp>
      <p:pic>
        <p:nvPicPr>
          <p:cNvPr id="1026" name="Picture 2" descr="C:\Users\PC\Desktop\khantyl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00" y="4629763"/>
            <a:ext cx="71104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73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RY.0754-19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587" y="1268760"/>
            <a:ext cx="2159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C\Desktop\RY.0753-33_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34757"/>
            <a:ext cx="2159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C\Desktop\RY.0753-37_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914" y="4437112"/>
            <a:ext cx="2159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C\Desktop\RY.0754-11_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587" y="2834757"/>
            <a:ext cx="2159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C\Desktop\RY.0753-05_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587" y="4437112"/>
            <a:ext cx="2159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C\Desktop\RY.0752-22_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9006"/>
            <a:ext cx="2159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0206" y="1693922"/>
            <a:ext cx="445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10248" name="Picture 8" descr="C:\Users\PC\Desktop\RWS0025-17_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32748"/>
            <a:ext cx="21590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15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196405" cy="1813799"/>
          </a:xfrm>
        </p:spPr>
        <p:txBody>
          <a:bodyPr/>
          <a:lstStyle/>
          <a:p>
            <a:r>
              <a:rPr lang="ru-RU" dirty="0" smtClean="0"/>
              <a:t>Основной механизм  реализации- рынок, основанный на свободной конкуренции  как в отраслевой так и в территориальной структуре.</a:t>
            </a:r>
            <a:endParaRPr lang="ru-RU" dirty="0"/>
          </a:p>
        </p:txBody>
      </p:sp>
      <p:pic>
        <p:nvPicPr>
          <p:cNvPr id="2050" name="Picture 2" descr="C:\Users\PC\Desktop\image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6248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clip_image001_009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4481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0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764704"/>
            <a:ext cx="5832648" cy="2520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Коренные и малочисленные народы:</a:t>
            </a:r>
          </a:p>
          <a:p>
            <a:r>
              <a:rPr lang="ru-RU" dirty="0" smtClean="0"/>
              <a:t>Заняты в традиционных промыслах хозяйства</a:t>
            </a:r>
          </a:p>
          <a:p>
            <a:r>
              <a:rPr lang="ru-RU" dirty="0" smtClean="0"/>
              <a:t>Производство мяса</a:t>
            </a:r>
          </a:p>
          <a:p>
            <a:r>
              <a:rPr lang="ru-RU" dirty="0" smtClean="0"/>
              <a:t>Поставка рыбы</a:t>
            </a:r>
          </a:p>
          <a:p>
            <a:r>
              <a:rPr lang="ru-RU" dirty="0" smtClean="0"/>
              <a:t>Заготовление пушнины</a:t>
            </a:r>
          </a:p>
          <a:p>
            <a:r>
              <a:rPr lang="ru-RU" dirty="0" smtClean="0"/>
              <a:t>Добыча лекарственных растений и дикоросов</a:t>
            </a:r>
          </a:p>
          <a:p>
            <a:endParaRPr lang="ru-RU" dirty="0" smtClean="0"/>
          </a:p>
        </p:txBody>
      </p:sp>
      <p:pic>
        <p:nvPicPr>
          <p:cNvPr id="4098" name="Picture 2" descr="C:\Users\PC\Desktop\2779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852936"/>
            <a:ext cx="3531145" cy="34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\Desktop\3376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7558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37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96752"/>
            <a:ext cx="736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Государством не были обеспечены меры по переходу </a:t>
            </a:r>
            <a:r>
              <a:rPr lang="ru-RU" dirty="0" err="1" smtClean="0"/>
              <a:t>КиМН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 рыночной экономике, не были сохранены уже существовавшие</a:t>
            </a:r>
          </a:p>
          <a:p>
            <a:r>
              <a:rPr lang="ru-RU" dirty="0" smtClean="0"/>
              <a:t>Формы хозяйствования.</a:t>
            </a:r>
            <a:endParaRPr lang="ru-RU" dirty="0"/>
          </a:p>
        </p:txBody>
      </p:sp>
      <p:pic>
        <p:nvPicPr>
          <p:cNvPr id="5122" name="Picture 2" descr="C:\Users\PC\Desktop\20319.de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24036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\Desktop\RY.0611-07_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55458"/>
            <a:ext cx="2754189" cy="17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\Desktop\RY.0950-17_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229" y="4249738"/>
            <a:ext cx="2754189" cy="19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PC\Desktop\RY.0753-36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37" y="3861048"/>
            <a:ext cx="27138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C\Desktop\RY.0803-05_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85000"/>
            <a:ext cx="2736338" cy="18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\Desktop\RY.0803-16_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39"/>
            <a:ext cx="2664296" cy="21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C\Desktop\RY.0753-32_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353940"/>
            <a:ext cx="2700653" cy="17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3241" y="1124744"/>
            <a:ext cx="2592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Традиционное </a:t>
            </a:r>
          </a:p>
          <a:p>
            <a:r>
              <a:rPr lang="ru-RU" dirty="0"/>
              <a:t>к</a:t>
            </a:r>
            <a:r>
              <a:rPr lang="ru-RU" dirty="0" smtClean="0"/>
              <a:t>очевое оленеводство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2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RY.0752-21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292492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C\Desktop\RY.0753-29_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849730" cy="18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C\Desktop\RWS0013-08_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1002"/>
            <a:ext cx="2907015" cy="19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C\Desktop\RY.0609-01_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0271"/>
            <a:ext cx="2849730" cy="20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C\Desktop\RWS0005-08_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083" y="2420888"/>
            <a:ext cx="3024336" cy="19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4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RWS0032-23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478" y="908720"/>
            <a:ext cx="1833345" cy="27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C\Desktop\RY.2013-27_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1723132" cy="25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C\Desktop\RY.2013-29_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600" y="3862322"/>
            <a:ext cx="14351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C\Desktop\RY.0752-08_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14351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C\Desktop\RY.0752-19_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592288" cy="17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PC\Desktop\RY.0752-20_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38468"/>
            <a:ext cx="2592288" cy="19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1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RY.0754-06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077072"/>
            <a:ext cx="2448271" cy="17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C\Desktop\RY.0754-07_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24482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C\Desktop\RY.0750-04_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2664296" cy="17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C\Desktop\RY.0753-04_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6403"/>
            <a:ext cx="26642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C\Desktop\RY.0750-05_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3600"/>
            <a:ext cx="158417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</TotalTime>
  <Words>80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«Формирование рыночной среды в сфере хозяйственной деятельности традиционных этносов»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рыночной среды в сфере хозяйственной деятельности традиционных этносов».</dc:title>
  <dc:creator>PC</dc:creator>
  <cp:lastModifiedBy>Ahmetova.AV</cp:lastModifiedBy>
  <cp:revision>6</cp:revision>
  <dcterms:created xsi:type="dcterms:W3CDTF">2013-12-04T22:55:31Z</dcterms:created>
  <dcterms:modified xsi:type="dcterms:W3CDTF">2015-09-28T00:48:25Z</dcterms:modified>
</cp:coreProperties>
</file>